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76" r:id="rId3"/>
    <p:sldId id="296" r:id="rId4"/>
    <p:sldId id="267" r:id="rId5"/>
    <p:sldId id="272" r:id="rId6"/>
    <p:sldId id="285" r:id="rId7"/>
    <p:sldId id="266" r:id="rId8"/>
    <p:sldId id="292" r:id="rId9"/>
    <p:sldId id="295" r:id="rId10"/>
    <p:sldId id="284" r:id="rId11"/>
    <p:sldId id="283" r:id="rId12"/>
    <p:sldId id="297" r:id="rId13"/>
    <p:sldId id="302" r:id="rId14"/>
    <p:sldId id="279" r:id="rId15"/>
    <p:sldId id="305" r:id="rId16"/>
    <p:sldId id="293" r:id="rId17"/>
    <p:sldId id="300" r:id="rId18"/>
    <p:sldId id="288" r:id="rId19"/>
    <p:sldId id="298" r:id="rId20"/>
    <p:sldId id="306" r:id="rId21"/>
    <p:sldId id="264" r:id="rId22"/>
    <p:sldId id="299" r:id="rId23"/>
    <p:sldId id="301" r:id="rId24"/>
    <p:sldId id="270" r:id="rId25"/>
    <p:sldId id="280" r:id="rId26"/>
    <p:sldId id="281" r:id="rId27"/>
    <p:sldId id="262" r:id="rId28"/>
    <p:sldId id="303" r:id="rId29"/>
    <p:sldId id="263" r:id="rId30"/>
    <p:sldId id="304" r:id="rId31"/>
    <p:sldId id="307" r:id="rId32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69">
          <p15:clr>
            <a:srgbClr val="A4A3A4"/>
          </p15:clr>
        </p15:guide>
        <p15:guide id="2" orient="horz" pos="44">
          <p15:clr>
            <a:srgbClr val="A4A3A4"/>
          </p15:clr>
        </p15:guide>
        <p15:guide id="3" pos="2851">
          <p15:clr>
            <a:srgbClr val="A4A3A4"/>
          </p15:clr>
        </p15:guide>
        <p15:guide id="4" pos="5714">
          <p15:clr>
            <a:srgbClr val="A4A3A4"/>
          </p15:clr>
        </p15:guide>
        <p15:guide id="5" pos="45">
          <p15:clr>
            <a:srgbClr val="A4A3A4"/>
          </p15:clr>
        </p15:guide>
        <p15:guide id="6" pos="29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B4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38" autoAdjust="0"/>
  </p:normalViewPr>
  <p:slideViewPr>
    <p:cSldViewPr snapToGrid="0" snapToObjects="1">
      <p:cViewPr varScale="1">
        <p:scale>
          <a:sx n="114" d="100"/>
          <a:sy n="114" d="100"/>
        </p:scale>
        <p:origin x="1524" y="108"/>
      </p:cViewPr>
      <p:guideLst>
        <p:guide orient="horz" pos="4269"/>
        <p:guide orient="horz" pos="44"/>
        <p:guide pos="2851"/>
        <p:guide pos="5714"/>
        <p:guide pos="45"/>
        <p:guide pos="290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00B1-03AF-6B46-BD46-13608E147656}" type="datetimeFigureOut">
              <a:rPr lang="nl-NL" smtClean="0"/>
              <a:t>10-6-2016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A393-4739-A148-90AB-79DFF62AE76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782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00B1-03AF-6B46-BD46-13608E147656}" type="datetimeFigureOut">
              <a:rPr lang="nl-NL" smtClean="0"/>
              <a:t>10-6-2016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A393-4739-A148-90AB-79DFF62AE76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995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00B1-03AF-6B46-BD46-13608E147656}" type="datetimeFigureOut">
              <a:rPr lang="nl-NL" smtClean="0"/>
              <a:t>10-6-2016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A393-4739-A148-90AB-79DFF62AE76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80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71438" y="79375"/>
            <a:ext cx="8999537" cy="6697663"/>
          </a:xfrm>
          <a:prstGeom prst="rect">
            <a:avLst/>
          </a:prstGeom>
          <a:solidFill>
            <a:srgbClr val="112B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Arial"/>
              <a:cs typeface="Arial"/>
            </a:endParaRPr>
          </a:p>
        </p:txBody>
      </p:sp>
      <p:sp>
        <p:nvSpPr>
          <p:cNvPr id="7" name="Titel 5"/>
          <p:cNvSpPr txBox="1">
            <a:spLocks/>
          </p:cNvSpPr>
          <p:nvPr userDrawn="1"/>
        </p:nvSpPr>
        <p:spPr>
          <a:xfrm>
            <a:off x="696319" y="237555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dirty="0">
                <a:solidFill>
                  <a:schemeClr val="bg1"/>
                </a:solidFill>
                <a:latin typeface="Gills sans"/>
                <a:cs typeface="Gills sans"/>
              </a:rPr>
              <a:t>TITEL SOORT DEUR</a:t>
            </a:r>
          </a:p>
        </p:txBody>
      </p:sp>
      <p:cxnSp>
        <p:nvCxnSpPr>
          <p:cNvPr id="8" name="Rechte verbindingslijn 7"/>
          <p:cNvCxnSpPr/>
          <p:nvPr userDrawn="1"/>
        </p:nvCxnSpPr>
        <p:spPr>
          <a:xfrm>
            <a:off x="4110114" y="3978423"/>
            <a:ext cx="94481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80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71438" y="77788"/>
            <a:ext cx="4456112" cy="669925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7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7563" y="77788"/>
            <a:ext cx="4443412" cy="6699250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626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71437" y="77788"/>
            <a:ext cx="8999537" cy="6699250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5140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00B1-03AF-6B46-BD46-13608E147656}" type="datetimeFigureOut">
              <a:rPr lang="nl-NL" smtClean="0"/>
              <a:t>10-6-2016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A393-4739-A148-90AB-79DFF62AE76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916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00B1-03AF-6B46-BD46-13608E147656}" type="datetimeFigureOut">
              <a:rPr lang="nl-NL" smtClean="0"/>
              <a:t>10-6-2016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A393-4739-A148-90AB-79DFF62AE76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900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00B1-03AF-6B46-BD46-13608E147656}" type="datetimeFigureOut">
              <a:rPr lang="nl-NL" smtClean="0"/>
              <a:t>10-6-2016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A393-4739-A148-90AB-79DFF62AE76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76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00B1-03AF-6B46-BD46-13608E147656}" type="datetimeFigureOut">
              <a:rPr lang="nl-NL" smtClean="0"/>
              <a:t>10-6-2016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A393-4739-A148-90AB-79DFF62AE76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336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00B1-03AF-6B46-BD46-13608E147656}" type="datetimeFigureOut">
              <a:rPr lang="nl-NL" smtClean="0"/>
              <a:t>10-6-2016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A393-4739-A148-90AB-79DFF62AE76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729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00B1-03AF-6B46-BD46-13608E147656}" type="datetimeFigureOut">
              <a:rPr lang="nl-NL" smtClean="0"/>
              <a:t>10-6-2016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A393-4739-A148-90AB-79DFF62AE76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937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00B1-03AF-6B46-BD46-13608E147656}" type="datetimeFigureOut">
              <a:rPr lang="nl-NL" smtClean="0"/>
              <a:t>10-6-2016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A393-4739-A148-90AB-79DFF62AE76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667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00B1-03AF-6B46-BD46-13608E147656}" type="datetimeFigureOut">
              <a:rPr lang="nl-NL" smtClean="0"/>
              <a:t>10-6-2016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A393-4739-A148-90AB-79DFF62AE76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958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F00B1-03AF-6B46-BD46-13608E147656}" type="datetimeFigureOut">
              <a:rPr lang="nl-NL" smtClean="0"/>
              <a:t>10-6-2016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9A393-4739-A148-90AB-79DFF62AE76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40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0" r:id="rId13"/>
    <p:sldLayoutId id="2147483661" r:id="rId14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71438" y="79375"/>
            <a:ext cx="8999537" cy="6697663"/>
          </a:xfrm>
          <a:prstGeom prst="rect">
            <a:avLst/>
          </a:prstGeom>
          <a:solidFill>
            <a:srgbClr val="112B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Arial"/>
              <a:cs typeface="Arial"/>
            </a:endParaRPr>
          </a:p>
        </p:txBody>
      </p:sp>
      <p:sp>
        <p:nvSpPr>
          <p:cNvPr id="7" name="Titel 5"/>
          <p:cNvSpPr txBox="1">
            <a:spLocks/>
          </p:cNvSpPr>
          <p:nvPr/>
        </p:nvSpPr>
        <p:spPr>
          <a:xfrm>
            <a:off x="696319" y="237555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dirty="0">
                <a:solidFill>
                  <a:schemeClr val="bg1"/>
                </a:solidFill>
                <a:latin typeface="Gills sans"/>
                <a:cs typeface="Gills sans"/>
              </a:rPr>
              <a:t>GELAKTE DESIGNDEUREN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4110114" y="3978423"/>
            <a:ext cx="94481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937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 advClick="0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 descr="_MG_5589-as-Smart-Object-1-cop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r="5234"/>
          <a:stretch>
            <a:fillRect/>
          </a:stretch>
        </p:blipFill>
        <p:spPr>
          <a:xfrm>
            <a:off x="71438" y="77788"/>
            <a:ext cx="8999537" cy="6699250"/>
          </a:xfrm>
        </p:spPr>
      </p:pic>
    </p:spTree>
    <p:extLst>
      <p:ext uri="{BB962C8B-B14F-4D97-AF65-F5344CB8AC3E}">
        <p14:creationId xmlns:p14="http://schemas.microsoft.com/office/powerpoint/2010/main" val="54061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 descr="_MG_4945-as-Smart-Object-1-copy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r="113"/>
          <a:stretch>
            <a:fillRect/>
          </a:stretch>
        </p:blipFill>
        <p:spPr>
          <a:xfrm>
            <a:off x="71438" y="77788"/>
            <a:ext cx="4456112" cy="6699250"/>
          </a:xfrm>
        </p:spPr>
      </p:pic>
      <p:pic>
        <p:nvPicPr>
          <p:cNvPr id="7" name="Tijdelijke aanduiding voor inhoud 6" descr="_MG_4664-as-Smart-Object-1-copy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r="255"/>
          <a:stretch>
            <a:fillRect/>
          </a:stretch>
        </p:blipFill>
        <p:spPr>
          <a:xfrm>
            <a:off x="4627563" y="77788"/>
            <a:ext cx="4443412" cy="6699250"/>
          </a:xfrm>
        </p:spPr>
      </p:pic>
    </p:spTree>
    <p:extLst>
      <p:ext uri="{BB962C8B-B14F-4D97-AF65-F5344CB8AC3E}">
        <p14:creationId xmlns:p14="http://schemas.microsoft.com/office/powerpoint/2010/main" val="220910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71438" y="79375"/>
            <a:ext cx="8999537" cy="6697663"/>
          </a:xfrm>
          <a:prstGeom prst="rect">
            <a:avLst/>
          </a:prstGeom>
          <a:solidFill>
            <a:srgbClr val="112B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Arial"/>
              <a:cs typeface="Arial"/>
            </a:endParaRPr>
          </a:p>
        </p:txBody>
      </p:sp>
      <p:sp>
        <p:nvSpPr>
          <p:cNvPr id="7" name="Titel 5"/>
          <p:cNvSpPr txBox="1">
            <a:spLocks/>
          </p:cNvSpPr>
          <p:nvPr/>
        </p:nvSpPr>
        <p:spPr>
          <a:xfrm>
            <a:off x="696319" y="237555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dirty="0">
                <a:solidFill>
                  <a:schemeClr val="bg1"/>
                </a:solidFill>
                <a:latin typeface="Gills sans"/>
                <a:cs typeface="Gills sans"/>
              </a:rPr>
              <a:t>RETRODEUREN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4110114" y="3978423"/>
            <a:ext cx="94481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38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 descr="_MG_4914-as-Smart-Object-1-cop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r="5234"/>
          <a:stretch>
            <a:fillRect/>
          </a:stretch>
        </p:blipFill>
        <p:spPr>
          <a:xfrm>
            <a:off x="71438" y="77788"/>
            <a:ext cx="8999537" cy="6699250"/>
          </a:xfrm>
        </p:spPr>
      </p:pic>
    </p:spTree>
    <p:extLst>
      <p:ext uri="{BB962C8B-B14F-4D97-AF65-F5344CB8AC3E}">
        <p14:creationId xmlns:p14="http://schemas.microsoft.com/office/powerpoint/2010/main" val="412781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 descr="_MG_4932-as-Smart-Object-1-copy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r="113"/>
          <a:stretch>
            <a:fillRect/>
          </a:stretch>
        </p:blipFill>
        <p:spPr>
          <a:xfrm>
            <a:off x="71438" y="77788"/>
            <a:ext cx="4456112" cy="6699250"/>
          </a:xfrm>
        </p:spPr>
      </p:pic>
      <p:pic>
        <p:nvPicPr>
          <p:cNvPr id="5" name="Tijdelijke aanduiding voor inhoud 4" descr="_MG_4901-as-Smart-Object-1-copy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r="255"/>
          <a:stretch>
            <a:fillRect/>
          </a:stretch>
        </p:blipFill>
        <p:spPr>
          <a:xfrm>
            <a:off x="4627563" y="77788"/>
            <a:ext cx="4443412" cy="6699250"/>
          </a:xfrm>
        </p:spPr>
      </p:pic>
    </p:spTree>
    <p:extLst>
      <p:ext uri="{BB962C8B-B14F-4D97-AF65-F5344CB8AC3E}">
        <p14:creationId xmlns:p14="http://schemas.microsoft.com/office/powerpoint/2010/main" val="257730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71438" y="79375"/>
            <a:ext cx="8999537" cy="6697663"/>
          </a:xfrm>
          <a:prstGeom prst="rect">
            <a:avLst/>
          </a:prstGeom>
          <a:solidFill>
            <a:srgbClr val="112B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Arial"/>
              <a:cs typeface="Arial"/>
            </a:endParaRPr>
          </a:p>
        </p:txBody>
      </p:sp>
      <p:sp>
        <p:nvSpPr>
          <p:cNvPr id="7" name="Titel 5"/>
          <p:cNvSpPr txBox="1">
            <a:spLocks/>
          </p:cNvSpPr>
          <p:nvPr/>
        </p:nvSpPr>
        <p:spPr>
          <a:xfrm>
            <a:off x="696319" y="237555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dirty="0">
                <a:solidFill>
                  <a:schemeClr val="bg1"/>
                </a:solidFill>
                <a:latin typeface="Gills sans"/>
                <a:cs typeface="Gills sans"/>
              </a:rPr>
              <a:t>PIVOTERENDE &amp; BLOKDEUREN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4110114" y="3978423"/>
            <a:ext cx="94481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68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 descr="Untitled-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" r="5629"/>
          <a:stretch>
            <a:fillRect/>
          </a:stretch>
        </p:blipFill>
        <p:spPr>
          <a:xfrm>
            <a:off x="71438" y="77788"/>
            <a:ext cx="8999537" cy="6699250"/>
          </a:xfrm>
        </p:spPr>
      </p:pic>
    </p:spTree>
    <p:extLst>
      <p:ext uri="{BB962C8B-B14F-4D97-AF65-F5344CB8AC3E}">
        <p14:creationId xmlns:p14="http://schemas.microsoft.com/office/powerpoint/2010/main" val="395540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 descr="TMRD_141108_13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>
            <a:fillRect/>
          </a:stretch>
        </p:blipFill>
        <p:spPr>
          <a:xfrm>
            <a:off x="71438" y="77788"/>
            <a:ext cx="4456112" cy="6699250"/>
          </a:xfrm>
        </p:spPr>
      </p:pic>
      <p:pic>
        <p:nvPicPr>
          <p:cNvPr id="7" name="Tijdelijke aanduiding voor inhoud 6" descr="TMRD_141108_134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" r="151"/>
          <a:stretch>
            <a:fillRect/>
          </a:stretch>
        </p:blipFill>
        <p:spPr>
          <a:xfrm>
            <a:off x="4627563" y="77788"/>
            <a:ext cx="4443412" cy="6699250"/>
          </a:xfrm>
        </p:spPr>
      </p:pic>
    </p:spTree>
    <p:extLst>
      <p:ext uri="{BB962C8B-B14F-4D97-AF65-F5344CB8AC3E}">
        <p14:creationId xmlns:p14="http://schemas.microsoft.com/office/powerpoint/2010/main" val="272776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 descr="blokdeur-00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" r="454"/>
          <a:stretch>
            <a:fillRect/>
          </a:stretch>
        </p:blipFill>
        <p:spPr>
          <a:xfrm>
            <a:off x="71438" y="77788"/>
            <a:ext cx="8999537" cy="6699250"/>
          </a:xfrm>
        </p:spPr>
      </p:pic>
    </p:spTree>
    <p:extLst>
      <p:ext uri="{BB962C8B-B14F-4D97-AF65-F5344CB8AC3E}">
        <p14:creationId xmlns:p14="http://schemas.microsoft.com/office/powerpoint/2010/main" val="33679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71438" y="79375"/>
            <a:ext cx="8999537" cy="6697663"/>
          </a:xfrm>
          <a:prstGeom prst="rect">
            <a:avLst/>
          </a:prstGeom>
          <a:solidFill>
            <a:srgbClr val="112B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Arial"/>
              <a:cs typeface="Arial"/>
            </a:endParaRPr>
          </a:p>
        </p:txBody>
      </p:sp>
      <p:sp>
        <p:nvSpPr>
          <p:cNvPr id="7" name="Titel 5"/>
          <p:cNvSpPr txBox="1">
            <a:spLocks/>
          </p:cNvSpPr>
          <p:nvPr/>
        </p:nvSpPr>
        <p:spPr>
          <a:xfrm>
            <a:off x="696319" y="237555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dirty="0">
                <a:solidFill>
                  <a:schemeClr val="bg1"/>
                </a:solidFill>
                <a:latin typeface="Gills sans"/>
                <a:cs typeface="Gills sans"/>
              </a:rPr>
              <a:t>SECURIT DEUREN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4110114" y="3978423"/>
            <a:ext cx="94481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4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 descr="_MG_5167-as-Smart-Object-1-cop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r="5234"/>
          <a:stretch>
            <a:fillRect/>
          </a:stretch>
        </p:blipFill>
        <p:spPr>
          <a:xfrm>
            <a:off x="71438" y="77788"/>
            <a:ext cx="8999537" cy="6699250"/>
          </a:xfrm>
        </p:spPr>
      </p:pic>
    </p:spTree>
    <p:extLst>
      <p:ext uri="{BB962C8B-B14F-4D97-AF65-F5344CB8AC3E}">
        <p14:creationId xmlns:p14="http://schemas.microsoft.com/office/powerpoint/2010/main" val="73150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 descr="_MG_5131-as-Smart-Object-1-cop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r="5234"/>
          <a:stretch>
            <a:fillRect/>
          </a:stretch>
        </p:blipFill>
        <p:spPr>
          <a:xfrm>
            <a:off x="71438" y="77788"/>
            <a:ext cx="8999537" cy="6699250"/>
          </a:xfrm>
        </p:spPr>
      </p:pic>
    </p:spTree>
    <p:extLst>
      <p:ext uri="{BB962C8B-B14F-4D97-AF65-F5344CB8AC3E}">
        <p14:creationId xmlns:p14="http://schemas.microsoft.com/office/powerpoint/2010/main" val="388061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 descr="_MG_4656-as-Smart-Object-1-cop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r="5234"/>
          <a:stretch>
            <a:fillRect/>
          </a:stretch>
        </p:blipFill>
        <p:spPr>
          <a:xfrm>
            <a:off x="71438" y="77788"/>
            <a:ext cx="8999537" cy="6699250"/>
          </a:xfrm>
        </p:spPr>
      </p:pic>
    </p:spTree>
    <p:extLst>
      <p:ext uri="{BB962C8B-B14F-4D97-AF65-F5344CB8AC3E}">
        <p14:creationId xmlns:p14="http://schemas.microsoft.com/office/powerpoint/2010/main" val="176108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 descr="_MG_4685-as-Smart-Object-1-cop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r="5234"/>
          <a:stretch>
            <a:fillRect/>
          </a:stretch>
        </p:blipFill>
        <p:spPr>
          <a:xfrm>
            <a:off x="71438" y="77788"/>
            <a:ext cx="8999537" cy="6699250"/>
          </a:xfrm>
        </p:spPr>
      </p:pic>
    </p:spTree>
    <p:extLst>
      <p:ext uri="{BB962C8B-B14F-4D97-AF65-F5344CB8AC3E}">
        <p14:creationId xmlns:p14="http://schemas.microsoft.com/office/powerpoint/2010/main" val="104424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71438" y="79375"/>
            <a:ext cx="8999537" cy="6697663"/>
          </a:xfrm>
          <a:prstGeom prst="rect">
            <a:avLst/>
          </a:prstGeom>
          <a:solidFill>
            <a:srgbClr val="112B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Arial"/>
              <a:cs typeface="Arial"/>
            </a:endParaRPr>
          </a:p>
        </p:txBody>
      </p:sp>
      <p:sp>
        <p:nvSpPr>
          <p:cNvPr id="7" name="Titel 5"/>
          <p:cNvSpPr txBox="1">
            <a:spLocks/>
          </p:cNvSpPr>
          <p:nvPr/>
        </p:nvSpPr>
        <p:spPr>
          <a:xfrm>
            <a:off x="696319" y="237555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dirty="0">
                <a:solidFill>
                  <a:schemeClr val="bg1"/>
                </a:solidFill>
                <a:latin typeface="Gills sans"/>
                <a:cs typeface="Gills sans"/>
              </a:rPr>
              <a:t>PROJECTDEUREN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4110114" y="3978423"/>
            <a:ext cx="94481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35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 descr="_MG_4838-as-Smart-Object-1-cop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r="5234"/>
          <a:stretch>
            <a:fillRect/>
          </a:stretch>
        </p:blipFill>
        <p:spPr>
          <a:xfrm>
            <a:off x="71438" y="77788"/>
            <a:ext cx="8999537" cy="6699250"/>
          </a:xfrm>
        </p:spPr>
      </p:pic>
    </p:spTree>
    <p:extLst>
      <p:ext uri="{BB962C8B-B14F-4D97-AF65-F5344CB8AC3E}">
        <p14:creationId xmlns:p14="http://schemas.microsoft.com/office/powerpoint/2010/main" val="278085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_MG_5011-as-Smart-Object-1-copy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r="12"/>
          <a:stretch>
            <a:fillRect/>
          </a:stretch>
        </p:blipFill>
        <p:spPr>
          <a:xfrm>
            <a:off x="71438" y="79375"/>
            <a:ext cx="4464050" cy="6697663"/>
          </a:xfrm>
        </p:spPr>
      </p:pic>
      <p:pic>
        <p:nvPicPr>
          <p:cNvPr id="12" name="Tijdelijke aanduiding voor inhoud 11" descr="_MG_5572-as-Smart-Object-1-copy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r="243"/>
          <a:stretch>
            <a:fillRect/>
          </a:stretch>
        </p:blipFill>
        <p:spPr>
          <a:xfrm>
            <a:off x="4627563" y="79375"/>
            <a:ext cx="4443412" cy="6697663"/>
          </a:xfrm>
        </p:spPr>
      </p:pic>
    </p:spTree>
    <p:extLst>
      <p:ext uri="{BB962C8B-B14F-4D97-AF65-F5344CB8AC3E}">
        <p14:creationId xmlns:p14="http://schemas.microsoft.com/office/powerpoint/2010/main" val="155155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 descr="_MG_2443-as-Smart-Object-1-copy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r="113"/>
          <a:stretch>
            <a:fillRect/>
          </a:stretch>
        </p:blipFill>
        <p:spPr>
          <a:xfrm>
            <a:off x="71438" y="77788"/>
            <a:ext cx="4456112" cy="6699250"/>
          </a:xfrm>
        </p:spPr>
      </p:pic>
      <p:pic>
        <p:nvPicPr>
          <p:cNvPr id="5" name="Tijdelijke aanduiding voor inhoud 4" descr="_MG_2475-as-Smart-Object-1-copy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r="255"/>
          <a:stretch>
            <a:fillRect/>
          </a:stretch>
        </p:blipFill>
        <p:spPr>
          <a:xfrm>
            <a:off x="4627563" y="77788"/>
            <a:ext cx="4443412" cy="6699250"/>
          </a:xfrm>
        </p:spPr>
      </p:pic>
    </p:spTree>
    <p:extLst>
      <p:ext uri="{BB962C8B-B14F-4D97-AF65-F5344CB8AC3E}">
        <p14:creationId xmlns:p14="http://schemas.microsoft.com/office/powerpoint/2010/main" val="347702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 descr="_MG_2461-as-Smart-Object-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r="5234"/>
          <a:stretch>
            <a:fillRect/>
          </a:stretch>
        </p:blipFill>
        <p:spPr>
          <a:xfrm>
            <a:off x="71438" y="77788"/>
            <a:ext cx="8999537" cy="6699250"/>
          </a:xfrm>
        </p:spPr>
      </p:pic>
    </p:spTree>
    <p:extLst>
      <p:ext uri="{BB962C8B-B14F-4D97-AF65-F5344CB8AC3E}">
        <p14:creationId xmlns:p14="http://schemas.microsoft.com/office/powerpoint/2010/main" val="331744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71438" y="79375"/>
            <a:ext cx="8999537" cy="6697663"/>
          </a:xfrm>
          <a:prstGeom prst="rect">
            <a:avLst/>
          </a:prstGeom>
          <a:solidFill>
            <a:srgbClr val="112B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Arial"/>
              <a:cs typeface="Arial"/>
            </a:endParaRPr>
          </a:p>
        </p:txBody>
      </p:sp>
      <p:sp>
        <p:nvSpPr>
          <p:cNvPr id="7" name="Titel 5"/>
          <p:cNvSpPr txBox="1">
            <a:spLocks/>
          </p:cNvSpPr>
          <p:nvPr/>
        </p:nvSpPr>
        <p:spPr>
          <a:xfrm>
            <a:off x="696319" y="237555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dirty="0">
                <a:solidFill>
                  <a:schemeClr val="bg1"/>
                </a:solidFill>
                <a:latin typeface="Gills sans"/>
                <a:cs typeface="Gills sans"/>
              </a:rPr>
              <a:t>STALEN DEUREN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4110114" y="3978423"/>
            <a:ext cx="94481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54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declercq-292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r="5649"/>
          <a:stretch>
            <a:fillRect/>
          </a:stretch>
        </p:blipFill>
        <p:spPr>
          <a:xfrm>
            <a:off x="71438" y="77788"/>
            <a:ext cx="4456112" cy="6699250"/>
          </a:xfrm>
        </p:spPr>
      </p:pic>
      <p:pic>
        <p:nvPicPr>
          <p:cNvPr id="8" name="Tijdelijke aanduiding voor inhoud 7" descr="declercq-38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" r="5775"/>
          <a:stretch>
            <a:fillRect/>
          </a:stretch>
        </p:blipFill>
        <p:spPr>
          <a:xfrm>
            <a:off x="4627563" y="77788"/>
            <a:ext cx="4443412" cy="6699250"/>
          </a:xfrm>
        </p:spPr>
      </p:pic>
    </p:spTree>
    <p:extLst>
      <p:ext uri="{BB962C8B-B14F-4D97-AF65-F5344CB8AC3E}">
        <p14:creationId xmlns:p14="http://schemas.microsoft.com/office/powerpoint/2010/main" val="45005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 descr="_MG_4855-as-Smart-Object-1-cop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r="5234"/>
          <a:stretch>
            <a:fillRect/>
          </a:stretch>
        </p:blipFill>
        <p:spPr>
          <a:xfrm>
            <a:off x="71438" y="77788"/>
            <a:ext cx="8999537" cy="6699250"/>
          </a:xfrm>
        </p:spPr>
      </p:pic>
    </p:spTree>
    <p:extLst>
      <p:ext uri="{BB962C8B-B14F-4D97-AF65-F5344CB8AC3E}">
        <p14:creationId xmlns:p14="http://schemas.microsoft.com/office/powerpoint/2010/main" val="101164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71438" y="79375"/>
            <a:ext cx="8999537" cy="6697663"/>
          </a:xfrm>
          <a:prstGeom prst="rect">
            <a:avLst/>
          </a:prstGeom>
          <a:solidFill>
            <a:srgbClr val="112B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Arial"/>
              <a:cs typeface="Arial"/>
            </a:endParaRPr>
          </a:p>
        </p:txBody>
      </p:sp>
      <p:sp>
        <p:nvSpPr>
          <p:cNvPr id="7" name="Titel 5"/>
          <p:cNvSpPr txBox="1">
            <a:spLocks/>
          </p:cNvSpPr>
          <p:nvPr/>
        </p:nvSpPr>
        <p:spPr>
          <a:xfrm>
            <a:off x="696319" y="237555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dirty="0">
                <a:solidFill>
                  <a:schemeClr val="bg1"/>
                </a:solidFill>
                <a:latin typeface="Gills sans"/>
                <a:cs typeface="Gills sans"/>
              </a:rPr>
              <a:t>INBRAAKWERENDE &amp; INKOMDEUREN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4110114" y="3978423"/>
            <a:ext cx="94481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89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 descr="_MG_5424-as-Smart-Object-1-cop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r="5234"/>
          <a:stretch>
            <a:fillRect/>
          </a:stretch>
        </p:blipFill>
        <p:spPr>
          <a:xfrm>
            <a:off x="71438" y="77788"/>
            <a:ext cx="8999537" cy="6699250"/>
          </a:xfrm>
        </p:spPr>
      </p:pic>
    </p:spTree>
    <p:extLst>
      <p:ext uri="{BB962C8B-B14F-4D97-AF65-F5344CB8AC3E}">
        <p14:creationId xmlns:p14="http://schemas.microsoft.com/office/powerpoint/2010/main" val="83911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 descr="_MG_4694-as-Smart-Object-1-cop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r="5234"/>
          <a:stretch>
            <a:fillRect/>
          </a:stretch>
        </p:blipFill>
        <p:spPr>
          <a:xfrm>
            <a:off x="71438" y="77788"/>
            <a:ext cx="8999537" cy="6699250"/>
          </a:xfrm>
        </p:spPr>
      </p:pic>
    </p:spTree>
    <p:extLst>
      <p:ext uri="{BB962C8B-B14F-4D97-AF65-F5344CB8AC3E}">
        <p14:creationId xmlns:p14="http://schemas.microsoft.com/office/powerpoint/2010/main" val="399797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 descr="_MG_4862-as-Smart-Object-1-cop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r="5234"/>
          <a:stretch>
            <a:fillRect/>
          </a:stretch>
        </p:blipFill>
        <p:spPr>
          <a:xfrm>
            <a:off x="71438" y="77788"/>
            <a:ext cx="8999537" cy="6699250"/>
          </a:xfrm>
        </p:spPr>
      </p:pic>
    </p:spTree>
    <p:extLst>
      <p:ext uri="{BB962C8B-B14F-4D97-AF65-F5344CB8AC3E}">
        <p14:creationId xmlns:p14="http://schemas.microsoft.com/office/powerpoint/2010/main" val="94351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 descr="_MG_5133-as-Smart-Object-1-copy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r="113"/>
          <a:stretch>
            <a:fillRect/>
          </a:stretch>
        </p:blipFill>
        <p:spPr>
          <a:xfrm>
            <a:off x="71438" y="77788"/>
            <a:ext cx="4456112" cy="6699250"/>
          </a:xfrm>
        </p:spPr>
      </p:pic>
      <p:pic>
        <p:nvPicPr>
          <p:cNvPr id="5" name="Tijdelijke aanduiding voor inhoud 4" descr="_MG_5152-as-Smart-Object-1-copy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r="255"/>
          <a:stretch>
            <a:fillRect/>
          </a:stretch>
        </p:blipFill>
        <p:spPr>
          <a:xfrm>
            <a:off x="4627563" y="77788"/>
            <a:ext cx="4443412" cy="6699250"/>
          </a:xfrm>
        </p:spPr>
      </p:pic>
    </p:spTree>
    <p:extLst>
      <p:ext uri="{BB962C8B-B14F-4D97-AF65-F5344CB8AC3E}">
        <p14:creationId xmlns:p14="http://schemas.microsoft.com/office/powerpoint/2010/main" val="102114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 descr="_MG_4689-as-Smart-Object-1-cop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r="5234"/>
          <a:stretch>
            <a:fillRect/>
          </a:stretch>
        </p:blipFill>
        <p:spPr>
          <a:xfrm>
            <a:off x="71438" y="77788"/>
            <a:ext cx="8999537" cy="6699250"/>
          </a:xfrm>
        </p:spPr>
      </p:pic>
    </p:spTree>
    <p:extLst>
      <p:ext uri="{BB962C8B-B14F-4D97-AF65-F5344CB8AC3E}">
        <p14:creationId xmlns:p14="http://schemas.microsoft.com/office/powerpoint/2010/main" val="51387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 descr="_MG_4858-as-Smart-Object-1-cop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r="5234"/>
          <a:stretch>
            <a:fillRect/>
          </a:stretch>
        </p:blipFill>
        <p:spPr>
          <a:xfrm>
            <a:off x="71438" y="77788"/>
            <a:ext cx="8999537" cy="6699250"/>
          </a:xfrm>
        </p:spPr>
      </p:pic>
    </p:spTree>
    <p:extLst>
      <p:ext uri="{BB962C8B-B14F-4D97-AF65-F5344CB8AC3E}">
        <p14:creationId xmlns:p14="http://schemas.microsoft.com/office/powerpoint/2010/main" val="157246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71438" y="79375"/>
            <a:ext cx="8999537" cy="6697663"/>
          </a:xfrm>
          <a:prstGeom prst="rect">
            <a:avLst/>
          </a:prstGeom>
          <a:solidFill>
            <a:srgbClr val="112B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Arial"/>
              <a:cs typeface="Arial"/>
            </a:endParaRPr>
          </a:p>
        </p:txBody>
      </p:sp>
      <p:sp>
        <p:nvSpPr>
          <p:cNvPr id="7" name="Titel 5"/>
          <p:cNvSpPr txBox="1">
            <a:spLocks/>
          </p:cNvSpPr>
          <p:nvPr/>
        </p:nvSpPr>
        <p:spPr>
          <a:xfrm>
            <a:off x="696319" y="237555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dirty="0">
                <a:solidFill>
                  <a:schemeClr val="bg1"/>
                </a:solidFill>
                <a:latin typeface="Gills sans"/>
                <a:cs typeface="Gills sans"/>
              </a:rPr>
              <a:t>DUBBELE DEUREN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4110114" y="3978423"/>
            <a:ext cx="94481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27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16</Words>
  <Application>Microsoft Office PowerPoint</Application>
  <PresentationFormat>Diavoorstelling (4:3)</PresentationFormat>
  <Paragraphs>8</Paragraphs>
  <Slides>31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5" baseType="lpstr">
      <vt:lpstr>Arial</vt:lpstr>
      <vt:lpstr>Calibri</vt:lpstr>
      <vt:lpstr>Gills sans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Omygod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Cisca Albrecht</dc:creator>
  <cp:lastModifiedBy>Eddy</cp:lastModifiedBy>
  <cp:revision>22</cp:revision>
  <dcterms:created xsi:type="dcterms:W3CDTF">2016-06-02T13:05:55Z</dcterms:created>
  <dcterms:modified xsi:type="dcterms:W3CDTF">2016-06-10T15:06:08Z</dcterms:modified>
</cp:coreProperties>
</file>